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599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D0C9A-F755-7C48-9A7E-D182992CF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B785D8-8783-6B43-A843-D178B511AF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0731E-DDC8-664A-BED9-33F97CAC0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493-6E4E-F042-9EC4-D3A4AFFCD3EF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8B4D8-754C-844C-AB1A-177AFCB26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C7B29-122B-A44D-B1D0-6D9B05CD6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06D-9961-C946-BD21-C0259B98A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51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EAFEC-E8D1-7043-A89D-5714032BA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D98339-25A8-134F-B336-52414AFCC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02A20-FAE2-DD4A-989C-C14E5DF9B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493-6E4E-F042-9EC4-D3A4AFFCD3EF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FA011-D676-F146-8ABF-0E2E509C5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D2FF9-F939-5F4B-87BE-FE60BF94D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06D-9961-C946-BD21-C0259B98A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89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35B2DC-C5E9-1B46-BFDA-FEF0E9D704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CFA8A3-426B-4B47-AFFC-F4020A463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C8DDC-8021-4B48-A68C-4EEBC514F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493-6E4E-F042-9EC4-D3A4AFFCD3EF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6DB30-E57B-7D4E-8B6E-41008BEA0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548CD-5F6B-864F-90CD-353C590AF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06D-9961-C946-BD21-C0259B98A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787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E0874-F75E-3644-B0F0-766997EEA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AC95D-C885-354D-ACA9-39B1D146D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87532-30DF-DA4A-9C80-9BE4E28C6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493-6E4E-F042-9EC4-D3A4AFFCD3EF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0E7A9-9687-5F44-BE91-0A193112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F7D4A-4E74-0647-AD97-B4CA12D45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06D-9961-C946-BD21-C0259B98A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293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0E4E6-A914-DF4A-B591-D9E424DF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EB169-3F04-AF4A-B115-4233302BC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88BED-7435-7945-8380-6098BD9C1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493-6E4E-F042-9EC4-D3A4AFFCD3EF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6B9FF-12AE-8C45-94F2-50006127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CF4D2-D685-BE43-91AA-09C61F275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06D-9961-C946-BD21-C0259B98A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421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AF99-2D88-8743-A727-6268095F3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BB94A-8009-754A-95E8-A81B8D1420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7A00D7-48C9-2049-8BF8-3AA3A2ECC5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6F777-53B9-334D-BD59-133B71020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493-6E4E-F042-9EC4-D3A4AFFCD3EF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A899B-F702-DD4C-BC76-4024DDAAE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21C8A-CF58-2145-B6B5-635E5F7A0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06D-9961-C946-BD21-C0259B98A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321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1CCCF-B1AA-B048-8D45-63D7FB855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3CA224-7B6F-6E4D-867F-5BDFF486F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0E910D-5C1A-E040-AF22-4A153AF67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97C3CA-5E5F-8D40-91A5-97A6F79A12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5DA996-A001-144D-9445-07812200B0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D1264D-A6C0-6342-971D-1CD061CD2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493-6E4E-F042-9EC4-D3A4AFFCD3EF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B8CDD3-0AB1-8141-B5A5-225F9A363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797208-EDDF-754A-AA37-A5A7C7AE3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06D-9961-C946-BD21-C0259B98A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49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6207A-13D3-C849-81DE-A5E2364A0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7E95E5-9A1B-1A47-A02A-BA2E690D9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493-6E4E-F042-9EC4-D3A4AFFCD3EF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E6BDD6-58BB-D340-A499-56F6F71C0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9BDE29-00C1-A747-A95E-FDB2A292A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06D-9961-C946-BD21-C0259B98A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38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7B4EE9-11F1-D14D-B635-EC4F11B30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493-6E4E-F042-9EC4-D3A4AFFCD3EF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BEA93F-A95D-9C4D-BE08-4D2AD1C1C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4A334E-5D3D-F64D-B7A5-17211BA54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06D-9961-C946-BD21-C0259B98A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955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4DA4D-CE96-5049-8435-500E356C2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974C3-883D-844C-95A8-21840E323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432E32-8BA1-1C46-BE94-5A92DF96C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7395F5-2AE6-524C-BE7C-A81168492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493-6E4E-F042-9EC4-D3A4AFFCD3EF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BD5371-5CBF-1A41-97C4-F9C555D1C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779880-6FDC-844D-B615-F323B374B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06D-9961-C946-BD21-C0259B98A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304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A5205-4AEB-D945-BA4A-BDB0D542A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81E1D6-5DC8-C341-B64A-B86F25F847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C2771-4349-A44F-ADB5-6C95EC864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2E12F0-8FA1-BC45-8AB5-AACCE01E6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493-6E4E-F042-9EC4-D3A4AFFCD3EF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1CE95D-2F0E-064C-B2C4-5B448FDC3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C97D84-EE80-E046-A2C6-163A49282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506D-9961-C946-BD21-C0259B98A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48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AE0E5C-27FB-704D-BB0F-74ECD153F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BC4BCE-65AA-7E41-A295-4B697555F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BA0D8-6B6C-584B-99D0-3AA51735E1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4F493-6E4E-F042-9EC4-D3A4AFFCD3EF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25327-51E2-D242-81BA-A15BE75A3D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8D7D8-85CD-8B41-84C1-900843BF3D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4506D-9961-C946-BD21-C0259B98A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24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5C0E7-6F2C-6D4F-AD15-D82294769D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Completing LinkedIn Learning Online Microsoft Tutorials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9C82B2-335F-1948-9D48-B7F34AA62D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000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3118EF2-111B-804A-B748-E933AE9D8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Coventry University students have LinkedIn Learning accounts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D24FDE-6582-6449-92A6-D3A8D2B8F4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40330"/>
            <a:ext cx="5181600" cy="3008471"/>
          </a:xfrm>
        </p:spPr>
        <p:txBody>
          <a:bodyPr>
            <a:normAutofit/>
          </a:bodyPr>
          <a:lstStyle/>
          <a:p>
            <a:r>
              <a:rPr lang="en-GB" dirty="0"/>
              <a:t>Click the Tutorial link to take you to the LinkedIn Learning page</a:t>
            </a:r>
          </a:p>
          <a:p>
            <a:r>
              <a:rPr lang="en-GB" dirty="0"/>
              <a:t>Click the </a:t>
            </a:r>
            <a:r>
              <a:rPr lang="en-GB" b="1" dirty="0">
                <a:solidFill>
                  <a:srgbClr val="0070C0"/>
                </a:solidFill>
              </a:rPr>
              <a:t>Sign in </a:t>
            </a:r>
            <a:r>
              <a:rPr lang="en-GB" dirty="0"/>
              <a:t>button in top right hand corner</a:t>
            </a:r>
          </a:p>
          <a:p>
            <a:r>
              <a:rPr lang="en-GB" dirty="0"/>
              <a:t>Use your student email for the Single sign-in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CF1EEA7-DB16-D74C-9318-B676809F4B8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770960"/>
            <a:ext cx="5181600" cy="2460668"/>
          </a:xfrm>
          <a:prstGeom prst="rect">
            <a:avLst/>
          </a:prstGeom>
        </p:spPr>
      </p:pic>
      <p:sp>
        <p:nvSpPr>
          <p:cNvPr id="8" name="Down Arrow 7">
            <a:extLst>
              <a:ext uri="{FF2B5EF4-FFF2-40B4-BE49-F238E27FC236}">
                <a16:creationId xmlns:a16="http://schemas.microsoft.com/office/drawing/2014/main" id="{F34DB93B-9A16-3F4B-AA59-13799E7AFD23}"/>
              </a:ext>
            </a:extLst>
          </p:cNvPr>
          <p:cNvSpPr/>
          <p:nvPr/>
        </p:nvSpPr>
        <p:spPr>
          <a:xfrm rot="424153">
            <a:off x="11065919" y="957225"/>
            <a:ext cx="552313" cy="17865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929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02676-591E-0349-A409-3929094F4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Complete the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63581-B3A6-D14C-9524-3C6819B1DD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8170" y="3405346"/>
            <a:ext cx="5181600" cy="1191895"/>
          </a:xfrm>
        </p:spPr>
        <p:txBody>
          <a:bodyPr>
            <a:noAutofit/>
          </a:bodyPr>
          <a:lstStyle/>
          <a:p>
            <a:r>
              <a:rPr lang="en-GB" dirty="0"/>
              <a:t>Watch the videos and complete the quizzes</a:t>
            </a:r>
          </a:p>
          <a:p>
            <a:r>
              <a:rPr lang="en-GB" dirty="0"/>
              <a:t>Completed activities will have a </a:t>
            </a:r>
            <a:r>
              <a:rPr lang="en-GB" dirty="0">
                <a:solidFill>
                  <a:srgbClr val="00B050"/>
                </a:solidFill>
              </a:rPr>
              <a:t>green tick  </a:t>
            </a:r>
            <a:br>
              <a:rPr lang="en-GB" dirty="0"/>
            </a:br>
            <a:endParaRPr lang="en-GB" dirty="0"/>
          </a:p>
          <a:p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CBCD868-DF72-9945-A3B1-0A538E39943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636518"/>
            <a:ext cx="5181600" cy="272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188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60BE8-290A-6B42-861B-BF3768773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 your certificate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748C2-BA29-CF42-B540-D1B5E9C3465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Click on the Certificates link to download your certificate when you’ve completed the course</a:t>
            </a:r>
          </a:p>
          <a:p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F7D15BD-40D5-0142-B124-AA1B11BEC88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1096645"/>
            <a:ext cx="5181600" cy="28196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33D036A-BAA3-3949-9E8C-456471F397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677920"/>
            <a:ext cx="3784600" cy="187960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7948C3A-52D3-BE4B-B2C2-7C7364D810C7}"/>
              </a:ext>
            </a:extLst>
          </p:cNvPr>
          <p:cNvSpPr txBox="1">
            <a:spLocks/>
          </p:cNvSpPr>
          <p:nvPr/>
        </p:nvSpPr>
        <p:spPr>
          <a:xfrm>
            <a:off x="6172200" y="4113371"/>
            <a:ext cx="5181600" cy="1727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Paste a screenshot of this into your Coursework log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386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87</Words>
  <Application>Microsoft Macintosh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Completing LinkedIn Learning Online Microsoft Tutorials</vt:lpstr>
      <vt:lpstr>Coventry University students have LinkedIn Learning accounts</vt:lpstr>
      <vt:lpstr>Complete the course</vt:lpstr>
      <vt:lpstr>Get your certificate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Skirrow</dc:creator>
  <cp:lastModifiedBy>Catherine Skirrow</cp:lastModifiedBy>
  <cp:revision>2</cp:revision>
  <dcterms:created xsi:type="dcterms:W3CDTF">2020-05-26T10:51:13Z</dcterms:created>
  <dcterms:modified xsi:type="dcterms:W3CDTF">2020-05-26T11:09:17Z</dcterms:modified>
</cp:coreProperties>
</file>